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3A004-1B95-44E5-8350-1D9B33B2733B}" type="datetimeFigureOut">
              <a:rPr lang="ru-RU" smtClean="0"/>
              <a:t>15.05.2021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B5D-F9D2-4482-A448-8DDD354ECAB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21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3A004-1B95-44E5-8350-1D9B33B2733B}" type="datetimeFigureOut">
              <a:rPr lang="ru-RU" smtClean="0"/>
              <a:t>15.05.2021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B5D-F9D2-4482-A448-8DDD354ECAB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261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3A004-1B95-44E5-8350-1D9B33B2733B}" type="datetimeFigureOut">
              <a:rPr lang="ru-RU" smtClean="0"/>
              <a:t>15.05.2021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B5D-F9D2-4482-A448-8DDD354ECAB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157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3A004-1B95-44E5-8350-1D9B33B2733B}" type="datetimeFigureOut">
              <a:rPr lang="ru-RU" smtClean="0"/>
              <a:t>15.05.2021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B5D-F9D2-4482-A448-8DDD354ECAB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292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3A004-1B95-44E5-8350-1D9B33B2733B}" type="datetimeFigureOut">
              <a:rPr lang="ru-RU" smtClean="0"/>
              <a:t>15.05.2021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B5D-F9D2-4482-A448-8DDD354ECAB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400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3A004-1B95-44E5-8350-1D9B33B2733B}" type="datetimeFigureOut">
              <a:rPr lang="ru-RU" smtClean="0"/>
              <a:t>15.05.2021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B5D-F9D2-4482-A448-8DDD354ECAB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299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3A004-1B95-44E5-8350-1D9B33B2733B}" type="datetimeFigureOut">
              <a:rPr lang="ru-RU" smtClean="0"/>
              <a:t>15.05.2021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B5D-F9D2-4482-A448-8DDD354ECAB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646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3A004-1B95-44E5-8350-1D9B33B2733B}" type="datetimeFigureOut">
              <a:rPr lang="ru-RU" smtClean="0"/>
              <a:t>15.05.2021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B5D-F9D2-4482-A448-8DDD354ECAB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585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3A004-1B95-44E5-8350-1D9B33B2733B}" type="datetimeFigureOut">
              <a:rPr lang="ru-RU" smtClean="0"/>
              <a:t>15.05.2021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B5D-F9D2-4482-A448-8DDD354ECAB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222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3A004-1B95-44E5-8350-1D9B33B2733B}" type="datetimeFigureOut">
              <a:rPr lang="ru-RU" smtClean="0"/>
              <a:t>15.05.2021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B5D-F9D2-4482-A448-8DDD354ECAB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590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3A004-1B95-44E5-8350-1D9B33B2733B}" type="datetimeFigureOut">
              <a:rPr lang="ru-RU" smtClean="0"/>
              <a:t>15.05.2021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B5D-F9D2-4482-A448-8DDD354ECAB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04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3A004-1B95-44E5-8350-1D9B33B2733B}" type="datetimeFigureOut">
              <a:rPr lang="ru-RU" smtClean="0"/>
              <a:t>15.05.2021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06B5D-F9D2-4482-A448-8DDD354ECAB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850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" t="1472" r="1266" b="1907"/>
          <a:stretch/>
        </p:blipFill>
        <p:spPr bwMode="auto">
          <a:xfrm>
            <a:off x="-1" y="0"/>
            <a:ext cx="91254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8428" y="1702064"/>
            <a:ext cx="56886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Міжнародний день сім’ї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60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5"/>
          <a:stretch/>
        </p:blipFill>
        <p:spPr bwMode="auto">
          <a:xfrm>
            <a:off x="-252536" y="35267"/>
            <a:ext cx="9525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9712" y="1196752"/>
            <a:ext cx="67687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Найдорожче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є в </a:t>
            </a:r>
            <a:r>
              <a:rPr lang="ru-RU" dirty="0" err="1"/>
              <a:t>житті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сім’я</a:t>
            </a:r>
            <a:r>
              <a:rPr lang="ru-RU" dirty="0"/>
              <a:t>! </a:t>
            </a:r>
            <a:r>
              <a:rPr lang="ru-RU" dirty="0" err="1"/>
              <a:t>Спочатку</a:t>
            </a:r>
            <a:r>
              <a:rPr lang="ru-RU" dirty="0"/>
              <a:t> та, в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народжуєшся</a:t>
            </a:r>
            <a:r>
              <a:rPr lang="ru-RU" dirty="0"/>
              <a:t>, а </a:t>
            </a:r>
            <a:r>
              <a:rPr lang="ru-RU" dirty="0" err="1"/>
              <a:t>потім</a:t>
            </a:r>
            <a:r>
              <a:rPr lang="ru-RU" dirty="0"/>
              <a:t>, яку </a:t>
            </a:r>
            <a:r>
              <a:rPr lang="ru-RU" dirty="0" err="1"/>
              <a:t>створюєш</a:t>
            </a:r>
            <a:r>
              <a:rPr lang="ru-RU" dirty="0"/>
              <a:t>. 15 </a:t>
            </a:r>
            <a:r>
              <a:rPr lang="ru-RU" dirty="0" err="1"/>
              <a:t>травня</a:t>
            </a:r>
            <a:r>
              <a:rPr lang="ru-RU" dirty="0"/>
              <a:t> відзначається Міжнародний день сім’ї – день наших з Вами родин</a:t>
            </a:r>
            <a:r>
              <a:rPr lang="ru-RU" dirty="0" smtClean="0"/>
              <a:t>.                           </a:t>
            </a:r>
            <a:r>
              <a:rPr lang="ru-RU" dirty="0" err="1"/>
              <a:t>Сім’я</a:t>
            </a:r>
            <a:r>
              <a:rPr lang="ru-RU" dirty="0"/>
              <a:t>, </a:t>
            </a:r>
            <a:r>
              <a:rPr lang="ru-RU" dirty="0" err="1"/>
              <a:t>увібравши</a:t>
            </a:r>
            <a:r>
              <a:rPr lang="ru-RU" dirty="0"/>
              <a:t> в себе </a:t>
            </a:r>
            <a:r>
              <a:rPr lang="ru-RU" dirty="0" err="1"/>
              <a:t>історичний</a:t>
            </a:r>
            <a:r>
              <a:rPr lang="ru-RU" dirty="0"/>
              <a:t> </a:t>
            </a:r>
            <a:r>
              <a:rPr lang="ru-RU" dirty="0" err="1"/>
              <a:t>досвід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попередніх</a:t>
            </a:r>
            <a:r>
              <a:rPr lang="ru-RU" dirty="0"/>
              <a:t> </a:t>
            </a:r>
            <a:r>
              <a:rPr lang="ru-RU" dirty="0" err="1"/>
              <a:t>поколінь</a:t>
            </a:r>
            <a:r>
              <a:rPr lang="ru-RU" dirty="0"/>
              <a:t>,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і </a:t>
            </a:r>
            <a:r>
              <a:rPr lang="ru-RU" dirty="0" err="1"/>
              <a:t>залишається</a:t>
            </a:r>
            <a:r>
              <a:rPr lang="ru-RU" dirty="0"/>
              <a:t> </a:t>
            </a:r>
            <a:r>
              <a:rPr lang="ru-RU" dirty="0" err="1"/>
              <a:t>осередком</a:t>
            </a:r>
            <a:r>
              <a:rPr lang="ru-RU" dirty="0"/>
              <a:t>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духовних</a:t>
            </a:r>
            <a:r>
              <a:rPr lang="ru-RU" dirty="0"/>
              <a:t> і </a:t>
            </a:r>
            <a:r>
              <a:rPr lang="ru-RU" dirty="0" err="1"/>
              <a:t>культурних</a:t>
            </a:r>
            <a:r>
              <a:rPr lang="ru-RU" dirty="0"/>
              <a:t> </a:t>
            </a:r>
            <a:r>
              <a:rPr lang="ru-RU" dirty="0" err="1"/>
              <a:t>традицій</a:t>
            </a:r>
            <a:r>
              <a:rPr lang="ru-RU" dirty="0"/>
              <a:t> </a:t>
            </a:r>
            <a:r>
              <a:rPr lang="ru-RU" dirty="0" err="1"/>
              <a:t>нації</a:t>
            </a:r>
            <a:r>
              <a:rPr lang="ru-RU" dirty="0"/>
              <a:t>.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високі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закладаються</a:t>
            </a:r>
            <a:r>
              <a:rPr lang="ru-RU" dirty="0"/>
              <a:t> </a:t>
            </a:r>
            <a:r>
              <a:rPr lang="ru-RU" dirty="0" err="1"/>
              <a:t>саме</a:t>
            </a:r>
            <a:r>
              <a:rPr lang="ru-RU" dirty="0"/>
              <a:t> в сім’ї, де </a:t>
            </a:r>
            <a:r>
              <a:rPr lang="ru-RU" dirty="0" err="1"/>
              <a:t>дитина</a:t>
            </a:r>
            <a:r>
              <a:rPr lang="ru-RU" dirty="0"/>
              <a:t> </a:t>
            </a:r>
            <a:r>
              <a:rPr lang="ru-RU" dirty="0" err="1"/>
              <a:t>отримує</a:t>
            </a:r>
            <a:r>
              <a:rPr lang="ru-RU" dirty="0"/>
              <a:t> </a:t>
            </a:r>
            <a:r>
              <a:rPr lang="ru-RU" dirty="0" err="1"/>
              <a:t>перші</a:t>
            </a:r>
            <a:r>
              <a:rPr lang="ru-RU" dirty="0"/>
              <a:t> уроки </a:t>
            </a:r>
            <a:r>
              <a:rPr lang="ru-RU" dirty="0" err="1"/>
              <a:t>любові</a:t>
            </a:r>
            <a:r>
              <a:rPr lang="ru-RU" dirty="0"/>
              <a:t> до батька, </a:t>
            </a:r>
            <a:r>
              <a:rPr lang="ru-RU" dirty="0" err="1"/>
              <a:t>матері</a:t>
            </a:r>
            <a:r>
              <a:rPr lang="ru-RU" dirty="0"/>
              <a:t>, до </a:t>
            </a:r>
            <a:r>
              <a:rPr lang="ru-RU" dirty="0" err="1"/>
              <a:t>своєї</a:t>
            </a:r>
            <a:r>
              <a:rPr lang="ru-RU" dirty="0"/>
              <a:t> </a:t>
            </a:r>
            <a:r>
              <a:rPr lang="ru-RU" dirty="0" err="1"/>
              <a:t>Батьківщини</a:t>
            </a:r>
            <a:r>
              <a:rPr lang="ru-RU" dirty="0"/>
              <a:t>. У </a:t>
            </a:r>
            <a:r>
              <a:rPr lang="ru-RU" dirty="0" err="1"/>
              <a:t>родині</a:t>
            </a:r>
            <a:r>
              <a:rPr lang="ru-RU" dirty="0"/>
              <a:t> вона </a:t>
            </a:r>
            <a:r>
              <a:rPr lang="ru-RU" dirty="0" err="1"/>
              <a:t>набирається</a:t>
            </a:r>
            <a:r>
              <a:rPr lang="ru-RU" dirty="0"/>
              <a:t> сил і </a:t>
            </a:r>
            <a:r>
              <a:rPr lang="ru-RU" dirty="0" err="1"/>
              <a:t>натхнення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допомагають</a:t>
            </a:r>
            <a:r>
              <a:rPr lang="ru-RU" dirty="0"/>
              <a:t> </a:t>
            </a:r>
            <a:r>
              <a:rPr lang="ru-RU" dirty="0" err="1"/>
              <a:t>їй</a:t>
            </a:r>
            <a:r>
              <a:rPr lang="ru-RU" dirty="0"/>
              <a:t> </a:t>
            </a:r>
            <a:r>
              <a:rPr lang="ru-RU" dirty="0" err="1"/>
              <a:t>впродовж</a:t>
            </a:r>
            <a:r>
              <a:rPr lang="ru-RU" dirty="0"/>
              <a:t> </a:t>
            </a:r>
            <a:r>
              <a:rPr lang="ru-RU" dirty="0" err="1"/>
              <a:t>усього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долати</a:t>
            </a:r>
            <a:r>
              <a:rPr lang="ru-RU" dirty="0"/>
              <a:t> </a:t>
            </a:r>
            <a:r>
              <a:rPr lang="ru-RU" dirty="0" err="1"/>
              <a:t>життєві</a:t>
            </a:r>
            <a:r>
              <a:rPr lang="ru-RU" dirty="0"/>
              <a:t> </a:t>
            </a:r>
            <a:r>
              <a:rPr lang="ru-RU" dirty="0" err="1"/>
              <a:t>труднощі</a:t>
            </a:r>
            <a:r>
              <a:rPr lang="ru-RU" dirty="0"/>
              <a:t>, </a:t>
            </a:r>
            <a:r>
              <a:rPr lang="ru-RU" dirty="0" err="1"/>
              <a:t>досягати</a:t>
            </a:r>
            <a:r>
              <a:rPr lang="ru-RU" dirty="0"/>
              <a:t> вершин і </a:t>
            </a:r>
            <a:r>
              <a:rPr lang="ru-RU" dirty="0" err="1"/>
              <a:t>отримувати</a:t>
            </a:r>
            <a:r>
              <a:rPr lang="ru-RU" dirty="0"/>
              <a:t> перемоги, </a:t>
            </a:r>
            <a:r>
              <a:rPr lang="ru-RU" dirty="0" err="1"/>
              <a:t>адже</a:t>
            </a:r>
            <a:r>
              <a:rPr lang="ru-RU" dirty="0"/>
              <a:t> </a:t>
            </a:r>
            <a:r>
              <a:rPr lang="ru-RU" dirty="0" err="1"/>
              <a:t>саме</a:t>
            </a:r>
            <a:r>
              <a:rPr lang="ru-RU" dirty="0"/>
              <a:t> родина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джерело</a:t>
            </a:r>
            <a:r>
              <a:rPr lang="ru-RU" dirty="0"/>
              <a:t> </a:t>
            </a:r>
            <a:r>
              <a:rPr lang="ru-RU" dirty="0" err="1"/>
              <a:t>любові</a:t>
            </a:r>
            <a:r>
              <a:rPr lang="ru-RU" dirty="0"/>
              <a:t>, </a:t>
            </a:r>
            <a:r>
              <a:rPr lang="ru-RU" dirty="0" err="1"/>
              <a:t>поваги</a:t>
            </a:r>
            <a:r>
              <a:rPr lang="ru-RU" dirty="0"/>
              <a:t>, </a:t>
            </a:r>
            <a:r>
              <a:rPr lang="ru-RU" dirty="0" err="1"/>
              <a:t>солідарності</a:t>
            </a:r>
            <a:r>
              <a:rPr lang="ru-RU" dirty="0"/>
              <a:t> та </a:t>
            </a:r>
            <a:r>
              <a:rPr lang="ru-RU" dirty="0" err="1"/>
              <a:t>прихильності</a:t>
            </a:r>
            <a:r>
              <a:rPr lang="ru-RU" dirty="0"/>
              <a:t>, те, на </a:t>
            </a:r>
            <a:r>
              <a:rPr lang="ru-RU" dirty="0" err="1"/>
              <a:t>чому</a:t>
            </a:r>
            <a:r>
              <a:rPr lang="ru-RU" dirty="0"/>
              <a:t> </a:t>
            </a:r>
            <a:r>
              <a:rPr lang="ru-RU" dirty="0" err="1"/>
              <a:t>будується</a:t>
            </a:r>
            <a:r>
              <a:rPr lang="ru-RU" dirty="0"/>
              <a:t> будь-яке </a:t>
            </a:r>
            <a:r>
              <a:rPr lang="ru-RU" dirty="0" err="1"/>
              <a:t>цивілізоване</a:t>
            </a:r>
            <a:r>
              <a:rPr lang="ru-RU" dirty="0"/>
              <a:t> </a:t>
            </a:r>
            <a:r>
              <a:rPr lang="ru-RU" dirty="0" err="1"/>
              <a:t>суспільство</a:t>
            </a:r>
            <a:r>
              <a:rPr lang="ru-RU" dirty="0"/>
              <a:t>, без </a:t>
            </a:r>
            <a:r>
              <a:rPr lang="ru-RU" dirty="0" err="1"/>
              <a:t>чого</a:t>
            </a:r>
            <a:r>
              <a:rPr lang="ru-RU" dirty="0"/>
              <a:t> не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існувати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. </a:t>
            </a:r>
            <a:r>
              <a:rPr lang="ru-RU" dirty="0" err="1"/>
              <a:t>Благополуччя</a:t>
            </a:r>
            <a:r>
              <a:rPr lang="ru-RU" dirty="0"/>
              <a:t> </a:t>
            </a:r>
            <a:r>
              <a:rPr lang="ru-RU" dirty="0" err="1"/>
              <a:t>родини</a:t>
            </a:r>
            <a:r>
              <a:rPr lang="ru-RU" dirty="0"/>
              <a:t> – ось </a:t>
            </a:r>
            <a:r>
              <a:rPr lang="ru-RU" dirty="0" err="1"/>
              <a:t>мірило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і </a:t>
            </a:r>
            <a:r>
              <a:rPr lang="ru-RU" dirty="0" err="1"/>
              <a:t>прогресу</a:t>
            </a:r>
            <a:r>
              <a:rPr lang="ru-RU" dirty="0"/>
              <a:t> </a:t>
            </a:r>
            <a:r>
              <a:rPr lang="ru-RU" dirty="0" err="1"/>
              <a:t>країни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15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5"/>
          <a:stretch/>
        </p:blipFill>
        <p:spPr bwMode="auto">
          <a:xfrm>
            <a:off x="0" y="0"/>
            <a:ext cx="9525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11760" y="1556792"/>
            <a:ext cx="59766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Сімейні</a:t>
            </a:r>
            <a:r>
              <a:rPr lang="ru-RU" dirty="0" smtClean="0"/>
              <a:t> </a:t>
            </a:r>
            <a:r>
              <a:rPr lang="ru-RU" dirty="0" err="1" smtClean="0"/>
              <a:t>традиції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велике</a:t>
            </a:r>
            <a:r>
              <a:rPr lang="ru-RU" dirty="0" smtClean="0"/>
              <a:t> </a:t>
            </a:r>
            <a:r>
              <a:rPr lang="ru-RU" dirty="0" err="1" smtClean="0"/>
              <a:t>значення</a:t>
            </a:r>
            <a:r>
              <a:rPr lang="ru-RU" dirty="0" smtClean="0"/>
              <a:t> для </a:t>
            </a:r>
            <a:r>
              <a:rPr lang="ru-RU" dirty="0" err="1" smtClean="0"/>
              <a:t>зміцнення</a:t>
            </a:r>
            <a:r>
              <a:rPr lang="ru-RU" dirty="0" smtClean="0"/>
              <a:t> </a:t>
            </a:r>
            <a:r>
              <a:rPr lang="ru-RU" dirty="0" err="1" smtClean="0"/>
              <a:t>родини</a:t>
            </a:r>
            <a:r>
              <a:rPr lang="ru-RU" dirty="0" smtClean="0"/>
              <a:t>. Не </a:t>
            </a:r>
            <a:r>
              <a:rPr lang="ru-RU" dirty="0" err="1" smtClean="0"/>
              <a:t>ті</a:t>
            </a:r>
            <a:r>
              <a:rPr lang="ru-RU" dirty="0" smtClean="0"/>
              <a:t> </a:t>
            </a:r>
            <a:r>
              <a:rPr lang="ru-RU" dirty="0" err="1" smtClean="0"/>
              <a:t>традиції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відомі</a:t>
            </a:r>
            <a:r>
              <a:rPr lang="ru-RU" dirty="0" smtClean="0"/>
              <a:t> </a:t>
            </a:r>
            <a:r>
              <a:rPr lang="ru-RU" dirty="0" err="1" smtClean="0"/>
              <a:t>всім</a:t>
            </a:r>
            <a:r>
              <a:rPr lang="ru-RU" dirty="0" smtClean="0"/>
              <a:t> (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святкування</a:t>
            </a:r>
            <a:r>
              <a:rPr lang="ru-RU" dirty="0" smtClean="0"/>
              <a:t> дня </a:t>
            </a:r>
            <a:r>
              <a:rPr lang="ru-RU" dirty="0" err="1" smtClean="0"/>
              <a:t>народження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Нового року), а </a:t>
            </a:r>
            <a:r>
              <a:rPr lang="ru-RU" dirty="0" err="1" smtClean="0"/>
              <a:t>саме</a:t>
            </a:r>
            <a:r>
              <a:rPr lang="ru-RU" dirty="0" smtClean="0"/>
              <a:t> </a:t>
            </a:r>
            <a:r>
              <a:rPr lang="ru-RU" dirty="0" err="1" smtClean="0"/>
              <a:t>ваші</a:t>
            </a:r>
            <a:r>
              <a:rPr lang="ru-RU" dirty="0" smtClean="0"/>
              <a:t>, </a:t>
            </a:r>
            <a:r>
              <a:rPr lang="ru-RU" dirty="0" err="1" smtClean="0"/>
              <a:t>унікальні</a:t>
            </a:r>
            <a:r>
              <a:rPr lang="ru-RU" dirty="0" smtClean="0"/>
              <a:t>, </a:t>
            </a:r>
            <a:r>
              <a:rPr lang="ru-RU" dirty="0" err="1" smtClean="0"/>
              <a:t>родинні</a:t>
            </a:r>
            <a:r>
              <a:rPr lang="ru-RU" dirty="0" smtClean="0"/>
              <a:t>. </a:t>
            </a:r>
            <a:r>
              <a:rPr lang="ru-RU" dirty="0" err="1" smtClean="0"/>
              <a:t>Щодня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маєте</a:t>
            </a:r>
            <a:r>
              <a:rPr lang="ru-RU" dirty="0" smtClean="0"/>
              <a:t> шанс </a:t>
            </a:r>
            <a:r>
              <a:rPr lang="ru-RU" dirty="0" err="1" smtClean="0"/>
              <a:t>започатковувати</a:t>
            </a:r>
            <a:r>
              <a:rPr lang="ru-RU" dirty="0" smtClean="0"/>
              <a:t> у </a:t>
            </a:r>
            <a:r>
              <a:rPr lang="ru-RU" dirty="0" err="1" smtClean="0"/>
              <a:t>своїй</a:t>
            </a:r>
            <a:r>
              <a:rPr lang="ru-RU" dirty="0" smtClean="0"/>
              <a:t> сім’ї </a:t>
            </a:r>
            <a:r>
              <a:rPr lang="ru-RU" dirty="0" err="1" smtClean="0"/>
              <a:t>традиційні</a:t>
            </a:r>
            <a:r>
              <a:rPr lang="ru-RU" dirty="0" smtClean="0"/>
              <a:t> свята. </a:t>
            </a:r>
            <a:r>
              <a:rPr lang="ru-RU" dirty="0" err="1" smtClean="0"/>
              <a:t>Саме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згадуватимуть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років</a:t>
            </a:r>
            <a:r>
              <a:rPr lang="ru-RU" dirty="0" smtClean="0"/>
              <a:t> потому </a:t>
            </a:r>
            <a:r>
              <a:rPr lang="ru-RU" dirty="0" err="1" smtClean="0"/>
              <a:t>ваші</a:t>
            </a:r>
            <a:r>
              <a:rPr lang="ru-RU" dirty="0" smtClean="0"/>
              <a:t> </a:t>
            </a:r>
            <a:r>
              <a:rPr lang="ru-RU" dirty="0" err="1" smtClean="0"/>
              <a:t>діти</a:t>
            </a:r>
            <a:r>
              <a:rPr lang="ru-RU" dirty="0" smtClean="0"/>
              <a:t>. І </a:t>
            </a:r>
            <a:r>
              <a:rPr lang="ru-RU" dirty="0" err="1" smtClean="0"/>
              <a:t>саме</a:t>
            </a:r>
            <a:r>
              <a:rPr lang="ru-RU" dirty="0" smtClean="0"/>
              <a:t>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спогади</a:t>
            </a:r>
            <a:r>
              <a:rPr lang="ru-RU" dirty="0" smtClean="0"/>
              <a:t> </a:t>
            </a:r>
            <a:r>
              <a:rPr lang="ru-RU" dirty="0" err="1" smtClean="0"/>
              <a:t>викликатимуть</a:t>
            </a:r>
            <a:r>
              <a:rPr lang="ru-RU" dirty="0" smtClean="0"/>
              <a:t> </a:t>
            </a:r>
            <a:r>
              <a:rPr lang="ru-RU" dirty="0" err="1" smtClean="0"/>
              <a:t>усмішку</a:t>
            </a:r>
            <a:r>
              <a:rPr lang="ru-RU" dirty="0" smtClean="0"/>
              <a:t> на </a:t>
            </a:r>
            <a:r>
              <a:rPr lang="ru-RU" dirty="0" err="1" smtClean="0"/>
              <a:t>їхніх</a:t>
            </a:r>
            <a:r>
              <a:rPr lang="ru-RU" dirty="0" smtClean="0"/>
              <a:t> </a:t>
            </a:r>
            <a:r>
              <a:rPr lang="ru-RU" dirty="0" err="1" smtClean="0"/>
              <a:t>обличчях</a:t>
            </a:r>
            <a:r>
              <a:rPr lang="ru-RU" dirty="0" smtClean="0"/>
              <a:t>. </a:t>
            </a:r>
            <a:r>
              <a:rPr lang="ru-RU" dirty="0" err="1" smtClean="0"/>
              <a:t>Сімейні</a:t>
            </a:r>
            <a:r>
              <a:rPr lang="ru-RU" dirty="0" smtClean="0"/>
              <a:t> </a:t>
            </a:r>
            <a:r>
              <a:rPr lang="ru-RU" dirty="0" err="1" smtClean="0"/>
              <a:t>традиції</a:t>
            </a:r>
            <a:r>
              <a:rPr lang="ru-RU" dirty="0" smtClean="0"/>
              <a:t> </a:t>
            </a:r>
            <a:r>
              <a:rPr lang="ru-RU" dirty="0" err="1" smtClean="0"/>
              <a:t>здатні</a:t>
            </a:r>
            <a:r>
              <a:rPr lang="ru-RU" dirty="0" smtClean="0"/>
              <a:t> </a:t>
            </a:r>
            <a:r>
              <a:rPr lang="ru-RU" dirty="0" err="1" smtClean="0"/>
              <a:t>поєднати</a:t>
            </a:r>
            <a:r>
              <a:rPr lang="ru-RU" dirty="0" smtClean="0"/>
              <a:t> людей </a:t>
            </a:r>
            <a:r>
              <a:rPr lang="ru-RU" dirty="0" err="1" smtClean="0"/>
              <a:t>різного</a:t>
            </a:r>
            <a:r>
              <a:rPr lang="ru-RU" dirty="0" smtClean="0"/>
              <a:t> </a:t>
            </a:r>
            <a:r>
              <a:rPr lang="ru-RU" dirty="0" err="1" smtClean="0"/>
              <a:t>віку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різні</a:t>
            </a:r>
            <a:r>
              <a:rPr lang="ru-RU" dirty="0" smtClean="0"/>
              <a:t> погляди та </a:t>
            </a:r>
            <a:r>
              <a:rPr lang="ru-RU" dirty="0" err="1" smtClean="0"/>
              <a:t>захоплення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025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5"/>
          <a:stretch/>
        </p:blipFill>
        <p:spPr bwMode="auto">
          <a:xfrm>
            <a:off x="0" y="0"/>
            <a:ext cx="9525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07704" y="1340768"/>
            <a:ext cx="71287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Сьогодні</a:t>
            </a:r>
            <a:r>
              <a:rPr lang="ru-RU" dirty="0" smtClean="0"/>
              <a:t> </a:t>
            </a:r>
            <a:r>
              <a:rPr lang="ru-RU" dirty="0" err="1" smtClean="0"/>
              <a:t>дитині</a:t>
            </a:r>
            <a:r>
              <a:rPr lang="ru-RU" dirty="0" smtClean="0"/>
              <a:t> </a:t>
            </a:r>
            <a:r>
              <a:rPr lang="ru-RU" dirty="0" err="1" smtClean="0"/>
              <a:t>потрібні</a:t>
            </a:r>
            <a:r>
              <a:rPr lang="ru-RU" dirty="0" smtClean="0"/>
              <a:t> не </a:t>
            </a:r>
            <a:r>
              <a:rPr lang="ru-RU" dirty="0" err="1" smtClean="0"/>
              <a:t>матеріальні</a:t>
            </a:r>
            <a:r>
              <a:rPr lang="ru-RU" dirty="0" smtClean="0"/>
              <a:t> блага, а </a:t>
            </a:r>
            <a:r>
              <a:rPr lang="ru-RU" dirty="0" err="1" smtClean="0"/>
              <a:t>любов</a:t>
            </a:r>
            <a:r>
              <a:rPr lang="ru-RU" dirty="0" smtClean="0"/>
              <a:t> та </a:t>
            </a:r>
            <a:r>
              <a:rPr lang="ru-RU" dirty="0" err="1" smtClean="0"/>
              <a:t>увагу</a:t>
            </a:r>
            <a:r>
              <a:rPr lang="ru-RU" dirty="0" smtClean="0"/>
              <a:t> </a:t>
            </a:r>
            <a:r>
              <a:rPr lang="ru-RU" dirty="0" err="1" smtClean="0"/>
              <a:t>батьків</a:t>
            </a:r>
            <a:r>
              <a:rPr lang="ru-RU" dirty="0" smtClean="0"/>
              <a:t>, </a:t>
            </a:r>
            <a:r>
              <a:rPr lang="ru-RU" dirty="0" err="1" smtClean="0"/>
              <a:t>спілкування</a:t>
            </a:r>
            <a:r>
              <a:rPr lang="ru-RU" dirty="0" smtClean="0"/>
              <a:t> і </a:t>
            </a:r>
            <a:r>
              <a:rPr lang="ru-RU" dirty="0" err="1" smtClean="0"/>
              <a:t>правильні</a:t>
            </a:r>
            <a:r>
              <a:rPr lang="ru-RU" dirty="0" smtClean="0"/>
              <a:t> </a:t>
            </a:r>
            <a:r>
              <a:rPr lang="ru-RU" dirty="0" err="1" smtClean="0"/>
              <a:t>життєві</a:t>
            </a:r>
            <a:r>
              <a:rPr lang="ru-RU" dirty="0" smtClean="0"/>
              <a:t> </a:t>
            </a:r>
            <a:r>
              <a:rPr lang="ru-RU" dirty="0" err="1" smtClean="0"/>
              <a:t>поради</a:t>
            </a:r>
            <a:r>
              <a:rPr lang="ru-RU" dirty="0" smtClean="0"/>
              <a:t>. </a:t>
            </a:r>
            <a:r>
              <a:rPr lang="ru-RU" dirty="0" err="1" smtClean="0"/>
              <a:t>Щасливі</a:t>
            </a:r>
            <a:r>
              <a:rPr lang="ru-RU" dirty="0" smtClean="0"/>
              <a:t> сім'ї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власні</a:t>
            </a:r>
            <a:r>
              <a:rPr lang="ru-RU" dirty="0" smtClean="0"/>
              <a:t> </a:t>
            </a:r>
            <a:r>
              <a:rPr lang="ru-RU" dirty="0" err="1" smtClean="0"/>
              <a:t>традиції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об'єднують</a:t>
            </a:r>
            <a:r>
              <a:rPr lang="ru-RU" dirty="0" smtClean="0"/>
              <a:t>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членів</a:t>
            </a:r>
            <a:r>
              <a:rPr lang="ru-RU" dirty="0" smtClean="0"/>
              <a:t> сім'ї. 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гарна</a:t>
            </a:r>
            <a:r>
              <a:rPr lang="ru-RU" dirty="0" smtClean="0"/>
              <a:t> </a:t>
            </a:r>
            <a:r>
              <a:rPr lang="ru-RU" dirty="0" err="1" smtClean="0"/>
              <a:t>традиція</a:t>
            </a:r>
            <a:r>
              <a:rPr lang="ru-RU" dirty="0" smtClean="0"/>
              <a:t> – </a:t>
            </a:r>
            <a:r>
              <a:rPr lang="ru-RU" dirty="0" err="1" smtClean="0"/>
              <a:t>кожні</a:t>
            </a:r>
            <a:r>
              <a:rPr lang="ru-RU" dirty="0" smtClean="0"/>
              <a:t> </a:t>
            </a:r>
            <a:r>
              <a:rPr lang="ru-RU" dirty="0" err="1" smtClean="0"/>
              <a:t>вихідні</a:t>
            </a:r>
            <a:r>
              <a:rPr lang="ru-RU" dirty="0" smtClean="0"/>
              <a:t> </a:t>
            </a:r>
            <a:r>
              <a:rPr lang="ru-RU" dirty="0" err="1" smtClean="0"/>
              <a:t>тато</a:t>
            </a:r>
            <a:r>
              <a:rPr lang="ru-RU" dirty="0" smtClean="0"/>
              <a:t> </a:t>
            </a:r>
            <a:r>
              <a:rPr lang="ru-RU" dirty="0" err="1" smtClean="0"/>
              <a:t>готує</a:t>
            </a:r>
            <a:r>
              <a:rPr lang="ru-RU" dirty="0" smtClean="0"/>
              <a:t> </a:t>
            </a:r>
            <a:r>
              <a:rPr lang="ru-RU" dirty="0" err="1" smtClean="0"/>
              <a:t>якусь</a:t>
            </a:r>
            <a:r>
              <a:rPr lang="ru-RU" dirty="0" smtClean="0"/>
              <a:t> </a:t>
            </a:r>
            <a:r>
              <a:rPr lang="ru-RU" dirty="0" err="1" smtClean="0"/>
              <a:t>сімейну</a:t>
            </a:r>
            <a:r>
              <a:rPr lang="ru-RU" dirty="0" smtClean="0"/>
              <a:t> </a:t>
            </a:r>
            <a:r>
              <a:rPr lang="ru-RU" dirty="0" err="1" smtClean="0"/>
              <a:t>страву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мама </a:t>
            </a:r>
            <a:r>
              <a:rPr lang="ru-RU" dirty="0" err="1" smtClean="0"/>
              <a:t>пече</a:t>
            </a:r>
            <a:r>
              <a:rPr lang="ru-RU" dirty="0" smtClean="0"/>
              <a:t> </a:t>
            </a:r>
            <a:r>
              <a:rPr lang="ru-RU" dirty="0" err="1" smtClean="0"/>
              <a:t>смачні</a:t>
            </a:r>
            <a:r>
              <a:rPr lang="ru-RU" dirty="0" smtClean="0"/>
              <a:t> </a:t>
            </a:r>
            <a:r>
              <a:rPr lang="ru-RU" dirty="0" err="1" smtClean="0"/>
              <a:t>налісники</a:t>
            </a:r>
            <a:r>
              <a:rPr lang="ru-RU" dirty="0" smtClean="0"/>
              <a:t>, а вся </a:t>
            </a:r>
            <a:r>
              <a:rPr lang="ru-RU" dirty="0" err="1" smtClean="0"/>
              <a:t>сім’я</a:t>
            </a:r>
            <a:r>
              <a:rPr lang="ru-RU" dirty="0" smtClean="0"/>
              <a:t> </a:t>
            </a:r>
            <a:r>
              <a:rPr lang="ru-RU" dirty="0" err="1" smtClean="0"/>
              <a:t>їй</a:t>
            </a:r>
            <a:r>
              <a:rPr lang="ru-RU" dirty="0" smtClean="0"/>
              <a:t> </a:t>
            </a:r>
            <a:r>
              <a:rPr lang="ru-RU" dirty="0" err="1" smtClean="0"/>
              <a:t>допомагає</a:t>
            </a:r>
            <a:r>
              <a:rPr lang="ru-RU" dirty="0" smtClean="0"/>
              <a:t>. Не </a:t>
            </a:r>
            <a:r>
              <a:rPr lang="ru-RU" dirty="0" err="1" smtClean="0"/>
              <a:t>погана</a:t>
            </a:r>
            <a:r>
              <a:rPr lang="ru-RU" dirty="0" smtClean="0"/>
              <a:t> </a:t>
            </a:r>
            <a:r>
              <a:rPr lang="ru-RU" dirty="0" err="1" smtClean="0"/>
              <a:t>традиція</a:t>
            </a:r>
            <a:r>
              <a:rPr lang="ru-RU" dirty="0" smtClean="0"/>
              <a:t> </a:t>
            </a:r>
            <a:r>
              <a:rPr lang="ru-RU" dirty="0" err="1" smtClean="0"/>
              <a:t>водити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 у </a:t>
            </a:r>
            <a:r>
              <a:rPr lang="ru-RU" dirty="0" err="1" smtClean="0"/>
              <a:t>похід</a:t>
            </a:r>
            <a:r>
              <a:rPr lang="ru-RU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 не </a:t>
            </a:r>
            <a:r>
              <a:rPr lang="ru-RU" dirty="0" err="1" smtClean="0"/>
              <a:t>лише</a:t>
            </a:r>
            <a:r>
              <a:rPr lang="ru-RU" dirty="0" smtClean="0"/>
              <a:t> </a:t>
            </a:r>
            <a:r>
              <a:rPr lang="ru-RU" dirty="0" err="1" smtClean="0"/>
              <a:t>згуртує</a:t>
            </a:r>
            <a:r>
              <a:rPr lang="ru-RU" dirty="0" smtClean="0"/>
              <a:t> всю родину, але й </a:t>
            </a:r>
            <a:r>
              <a:rPr lang="ru-RU" dirty="0" err="1" smtClean="0"/>
              <a:t>долучить</a:t>
            </a:r>
            <a:r>
              <a:rPr lang="ru-RU" dirty="0" smtClean="0"/>
              <a:t> маленьких </a:t>
            </a:r>
            <a:r>
              <a:rPr lang="ru-RU" dirty="0" err="1" smtClean="0"/>
              <a:t>непосид</a:t>
            </a:r>
            <a:r>
              <a:rPr lang="ru-RU" dirty="0" smtClean="0"/>
              <a:t> до </a:t>
            </a:r>
            <a:r>
              <a:rPr lang="ru-RU" dirty="0" err="1" smtClean="0"/>
              <a:t>культури</a:t>
            </a:r>
            <a:r>
              <a:rPr lang="ru-RU" dirty="0" smtClean="0"/>
              <a:t> і правильному </a:t>
            </a:r>
            <a:r>
              <a:rPr lang="ru-RU" dirty="0" err="1" smtClean="0"/>
              <a:t>ставленню</a:t>
            </a:r>
            <a:r>
              <a:rPr lang="ru-RU" dirty="0" smtClean="0"/>
              <a:t> до </a:t>
            </a:r>
            <a:r>
              <a:rPr lang="ru-RU" dirty="0" err="1" smtClean="0"/>
              <a:t>природи</a:t>
            </a:r>
            <a:r>
              <a:rPr lang="ru-RU" dirty="0" smtClean="0"/>
              <a:t>. Доброю </a:t>
            </a:r>
            <a:r>
              <a:rPr lang="ru-RU" dirty="0" err="1" smtClean="0"/>
              <a:t>традицією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стати </a:t>
            </a:r>
            <a:r>
              <a:rPr lang="ru-RU" dirty="0" err="1" smtClean="0"/>
              <a:t>посиденьки</a:t>
            </a:r>
            <a:r>
              <a:rPr lang="ru-RU" dirty="0" smtClean="0"/>
              <a:t> </a:t>
            </a:r>
            <a:r>
              <a:rPr lang="ru-RU" dirty="0" err="1" smtClean="0"/>
              <a:t>усіма</a:t>
            </a:r>
            <a:r>
              <a:rPr lang="ru-RU" dirty="0" smtClean="0"/>
              <a:t> родичами в </a:t>
            </a:r>
            <a:r>
              <a:rPr lang="ru-RU" dirty="0" err="1" smtClean="0"/>
              <a:t>затишній</a:t>
            </a:r>
            <a:r>
              <a:rPr lang="ru-RU" dirty="0" smtClean="0"/>
              <a:t> </a:t>
            </a:r>
            <a:r>
              <a:rPr lang="ru-RU" dirty="0" err="1" smtClean="0"/>
              <a:t>атмосфері</a:t>
            </a:r>
            <a:r>
              <a:rPr lang="ru-RU" dirty="0" smtClean="0"/>
              <a:t>.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пригадати</a:t>
            </a:r>
            <a:r>
              <a:rPr lang="ru-RU" dirty="0" smtClean="0"/>
              <a:t> </a:t>
            </a:r>
            <a:r>
              <a:rPr lang="ru-RU" dirty="0" err="1" smtClean="0"/>
              <a:t>кумедні</a:t>
            </a:r>
            <a:r>
              <a:rPr lang="ru-RU" dirty="0" smtClean="0"/>
              <a:t> </a:t>
            </a:r>
            <a:r>
              <a:rPr lang="ru-RU" dirty="0" err="1" smtClean="0"/>
              <a:t>історії</a:t>
            </a:r>
            <a:r>
              <a:rPr lang="ru-RU" dirty="0" smtClean="0"/>
              <a:t> з </a:t>
            </a:r>
            <a:r>
              <a:rPr lang="ru-RU" dirty="0" err="1" smtClean="0"/>
              <a:t>дитинства</a:t>
            </a:r>
            <a:r>
              <a:rPr lang="ru-RU" dirty="0" smtClean="0"/>
              <a:t> </a:t>
            </a:r>
            <a:r>
              <a:rPr lang="ru-RU" dirty="0" err="1" smtClean="0"/>
              <a:t>батьків</a:t>
            </a:r>
            <a:r>
              <a:rPr lang="ru-RU" dirty="0" smtClean="0"/>
              <a:t> та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родичів</a:t>
            </a:r>
            <a:r>
              <a:rPr lang="ru-RU" dirty="0" smtClean="0"/>
              <a:t>, </a:t>
            </a:r>
            <a:r>
              <a:rPr lang="ru-RU" dirty="0" err="1" smtClean="0"/>
              <a:t>послухати</a:t>
            </a:r>
            <a:r>
              <a:rPr lang="ru-RU" dirty="0" smtClean="0"/>
              <a:t> про </a:t>
            </a:r>
            <a:r>
              <a:rPr lang="ru-RU" dirty="0" err="1" smtClean="0"/>
              <a:t>своє</a:t>
            </a:r>
            <a:r>
              <a:rPr lang="ru-RU" dirty="0" smtClean="0"/>
              <a:t> </a:t>
            </a:r>
            <a:r>
              <a:rPr lang="ru-RU" dirty="0" err="1" smtClean="0"/>
              <a:t>дитинство</a:t>
            </a:r>
            <a:r>
              <a:rPr lang="ru-RU" dirty="0" smtClean="0"/>
              <a:t> і </a:t>
            </a:r>
            <a:r>
              <a:rPr lang="ru-RU" dirty="0" err="1" smtClean="0"/>
              <a:t>дати</a:t>
            </a:r>
            <a:r>
              <a:rPr lang="ru-RU" dirty="0" smtClean="0"/>
              <a:t> </a:t>
            </a:r>
            <a:r>
              <a:rPr lang="ru-RU" dirty="0" err="1" smtClean="0"/>
              <a:t>настанову</a:t>
            </a:r>
            <a:r>
              <a:rPr lang="ru-RU" dirty="0" smtClean="0"/>
              <a:t> </a:t>
            </a:r>
            <a:r>
              <a:rPr lang="ru-RU" dirty="0" err="1" smtClean="0"/>
              <a:t>своїм</a:t>
            </a:r>
            <a:r>
              <a:rPr lang="ru-RU" dirty="0" smtClean="0"/>
              <a:t> </a:t>
            </a:r>
            <a:r>
              <a:rPr lang="ru-RU" dirty="0" err="1" smtClean="0"/>
              <a:t>дітям</a:t>
            </a:r>
            <a:r>
              <a:rPr lang="ru-RU" dirty="0" smtClean="0"/>
              <a:t>, </a:t>
            </a:r>
            <a:r>
              <a:rPr lang="ru-RU" dirty="0" err="1" smtClean="0"/>
              <a:t>переглянути</a:t>
            </a:r>
            <a:r>
              <a:rPr lang="ru-RU" dirty="0" smtClean="0"/>
              <a:t> </a:t>
            </a:r>
            <a:r>
              <a:rPr lang="ru-RU" dirty="0" err="1" smtClean="0"/>
              <a:t>всім</a:t>
            </a:r>
            <a:r>
              <a:rPr lang="ru-RU" dirty="0" smtClean="0"/>
              <a:t> разом хороший </a:t>
            </a:r>
            <a:r>
              <a:rPr lang="ru-RU" dirty="0" err="1" smtClean="0"/>
              <a:t>фільм</a:t>
            </a:r>
            <a:r>
              <a:rPr lang="ru-RU" dirty="0" smtClean="0"/>
              <a:t>, </a:t>
            </a:r>
            <a:r>
              <a:rPr lang="ru-RU" dirty="0" err="1" smtClean="0"/>
              <a:t>почитати</a:t>
            </a:r>
            <a:r>
              <a:rPr lang="ru-RU" dirty="0" smtClean="0"/>
              <a:t> книгу. Для таких </a:t>
            </a:r>
            <a:r>
              <a:rPr lang="ru-RU" dirty="0" err="1" smtClean="0"/>
              <a:t>зустрічей</a:t>
            </a:r>
            <a:r>
              <a:rPr lang="ru-RU" dirty="0" smtClean="0"/>
              <a:t> </a:t>
            </a:r>
            <a:r>
              <a:rPr lang="ru-RU" dirty="0" err="1" smtClean="0"/>
              <a:t>досить</a:t>
            </a:r>
            <a:r>
              <a:rPr lang="ru-RU" dirty="0" smtClean="0"/>
              <a:t> </a:t>
            </a:r>
            <a:r>
              <a:rPr lang="ru-RU" dirty="0" err="1" smtClean="0"/>
              <a:t>зібрати</a:t>
            </a:r>
            <a:r>
              <a:rPr lang="ru-RU" dirty="0" smtClean="0"/>
              <a:t> за один столом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родичів</a:t>
            </a:r>
            <a:r>
              <a:rPr lang="ru-RU" dirty="0" smtClean="0"/>
              <a:t>, </a:t>
            </a:r>
            <a:r>
              <a:rPr lang="ru-RU" dirty="0" err="1" smtClean="0"/>
              <a:t>приготувати</a:t>
            </a:r>
            <a:r>
              <a:rPr lang="ru-RU" dirty="0" smtClean="0"/>
              <a:t> </a:t>
            </a:r>
            <a:r>
              <a:rPr lang="ru-RU" dirty="0" err="1" smtClean="0"/>
              <a:t>смачну</a:t>
            </a:r>
            <a:r>
              <a:rPr lang="ru-RU" dirty="0" smtClean="0"/>
              <a:t> вечерю,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навіть</a:t>
            </a:r>
            <a:r>
              <a:rPr lang="ru-RU" dirty="0" smtClean="0"/>
              <a:t> </a:t>
            </a:r>
            <a:r>
              <a:rPr lang="ru-RU" dirty="0" err="1" smtClean="0"/>
              <a:t>зробити</a:t>
            </a:r>
            <a:r>
              <a:rPr lang="ru-RU" dirty="0" smtClean="0"/>
              <a:t> кожному </a:t>
            </a:r>
            <a:r>
              <a:rPr lang="ru-RU" dirty="0" err="1" smtClean="0"/>
              <a:t>невеликі</a:t>
            </a:r>
            <a:r>
              <a:rPr lang="ru-RU" dirty="0" smtClean="0"/>
              <a:t> </a:t>
            </a:r>
            <a:r>
              <a:rPr lang="ru-RU" dirty="0" err="1" smtClean="0"/>
              <a:t>приємні</a:t>
            </a:r>
            <a:r>
              <a:rPr lang="ru-RU" dirty="0" smtClean="0"/>
              <a:t> </a:t>
            </a:r>
            <a:r>
              <a:rPr lang="ru-RU" dirty="0" err="1" smtClean="0"/>
              <a:t>подарунки</a:t>
            </a:r>
            <a:r>
              <a:rPr lang="ru-RU" dirty="0" smtClean="0"/>
              <a:t> і </a:t>
            </a:r>
            <a:r>
              <a:rPr lang="ru-RU" dirty="0" err="1" smtClean="0"/>
              <a:t>влаштувати</a:t>
            </a:r>
            <a:r>
              <a:rPr lang="ru-RU" dirty="0" smtClean="0"/>
              <a:t> </a:t>
            </a:r>
            <a:r>
              <a:rPr lang="ru-RU" dirty="0" err="1" smtClean="0"/>
              <a:t>цікаві</a:t>
            </a:r>
            <a:r>
              <a:rPr lang="ru-RU" dirty="0" smtClean="0"/>
              <a:t> </a:t>
            </a:r>
            <a:r>
              <a:rPr lang="ru-RU" dirty="0" err="1" smtClean="0"/>
              <a:t>конкурси</a:t>
            </a:r>
            <a:r>
              <a:rPr lang="ru-RU" dirty="0" smtClean="0"/>
              <a:t>.</a:t>
            </a:r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01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98" y="-17899"/>
            <a:ext cx="914919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0" y="2274838"/>
            <a:ext cx="63904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немає</a:t>
            </a:r>
            <a:r>
              <a:rPr lang="ru-RU" dirty="0" smtClean="0"/>
              <a:t> </a:t>
            </a:r>
            <a:r>
              <a:rPr lang="ru-RU" dirty="0" err="1" smtClean="0"/>
              <a:t>можливості</a:t>
            </a:r>
            <a:r>
              <a:rPr lang="ru-RU" dirty="0" smtClean="0"/>
              <a:t> </a:t>
            </a:r>
            <a:r>
              <a:rPr lang="ru-RU" dirty="0" err="1" smtClean="0"/>
              <a:t>особисто</a:t>
            </a:r>
            <a:r>
              <a:rPr lang="ru-RU" dirty="0" smtClean="0"/>
              <a:t> </a:t>
            </a:r>
            <a:r>
              <a:rPr lang="ru-RU" dirty="0" err="1" smtClean="0"/>
              <a:t>привітати</a:t>
            </a:r>
            <a:r>
              <a:rPr lang="ru-RU" dirty="0" smtClean="0"/>
              <a:t> </a:t>
            </a:r>
            <a:r>
              <a:rPr lang="ru-RU" dirty="0" err="1" smtClean="0"/>
              <a:t>батьків</a:t>
            </a:r>
            <a:r>
              <a:rPr lang="ru-RU" dirty="0" smtClean="0"/>
              <a:t>, </a:t>
            </a:r>
            <a:r>
              <a:rPr lang="ru-RU" dirty="0" err="1" smtClean="0"/>
              <a:t>дідусів</a:t>
            </a:r>
            <a:r>
              <a:rPr lang="ru-RU" dirty="0" smtClean="0"/>
              <a:t> та бабусь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обов'язково</a:t>
            </a:r>
            <a:r>
              <a:rPr lang="ru-RU" dirty="0" smtClean="0"/>
              <a:t> </a:t>
            </a:r>
            <a:r>
              <a:rPr lang="ru-RU" dirty="0" err="1" smtClean="0"/>
              <a:t>подзвонити</a:t>
            </a:r>
            <a:r>
              <a:rPr lang="ru-RU" dirty="0" smtClean="0"/>
              <a:t> </a:t>
            </a:r>
            <a:r>
              <a:rPr lang="ru-RU" dirty="0" err="1" smtClean="0"/>
              <a:t>їм</a:t>
            </a:r>
            <a:r>
              <a:rPr lang="ru-RU" dirty="0" smtClean="0"/>
              <a:t> і </a:t>
            </a:r>
            <a:r>
              <a:rPr lang="ru-RU" dirty="0" err="1" smtClean="0"/>
              <a:t>сказати</a:t>
            </a:r>
            <a:r>
              <a:rPr lang="ru-RU" dirty="0" smtClean="0"/>
              <a:t> </a:t>
            </a:r>
            <a:r>
              <a:rPr lang="ru-RU" dirty="0" err="1" smtClean="0"/>
              <a:t>теплі</a:t>
            </a:r>
            <a:r>
              <a:rPr lang="ru-RU" dirty="0" smtClean="0"/>
              <a:t> слова </a:t>
            </a:r>
            <a:r>
              <a:rPr lang="ru-RU" dirty="0" err="1" smtClean="0"/>
              <a:t>привітання</a:t>
            </a:r>
            <a:r>
              <a:rPr lang="ru-RU" dirty="0" smtClean="0"/>
              <a:t>.                                                                                          День сім'ї – </a:t>
            </a:r>
            <a:r>
              <a:rPr lang="ru-RU" dirty="0" err="1" smtClean="0"/>
              <a:t>це</a:t>
            </a:r>
            <a:r>
              <a:rPr lang="ru-RU" dirty="0" smtClean="0"/>
              <a:t> свято, коли особливо </a:t>
            </a:r>
            <a:r>
              <a:rPr lang="ru-RU" dirty="0" err="1" smtClean="0"/>
              <a:t>хочеться</a:t>
            </a:r>
            <a:r>
              <a:rPr lang="ru-RU" dirty="0" smtClean="0"/>
              <a:t> </a:t>
            </a:r>
            <a:r>
              <a:rPr lang="ru-RU" dirty="0" err="1" smtClean="0"/>
              <a:t>об'єднатися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/>
              <a:t>своїми</a:t>
            </a:r>
            <a:r>
              <a:rPr lang="ru-RU" dirty="0" smtClean="0"/>
              <a:t> </a:t>
            </a:r>
            <a:r>
              <a:rPr lang="ru-RU" dirty="0" err="1" smtClean="0"/>
              <a:t>рідними</a:t>
            </a:r>
            <a:r>
              <a:rPr lang="ru-RU" dirty="0" smtClean="0"/>
              <a:t> і </a:t>
            </a:r>
            <a:r>
              <a:rPr lang="ru-RU" dirty="0" err="1" smtClean="0"/>
              <a:t>близькими</a:t>
            </a:r>
            <a:r>
              <a:rPr lang="ru-RU" dirty="0" smtClean="0"/>
              <a:t>, </a:t>
            </a:r>
            <a:r>
              <a:rPr lang="ru-RU" dirty="0" err="1" smtClean="0"/>
              <a:t>сказати</a:t>
            </a:r>
            <a:r>
              <a:rPr lang="ru-RU" dirty="0" smtClean="0"/>
              <a:t> один одному </a:t>
            </a:r>
            <a:r>
              <a:rPr lang="ru-RU" dirty="0" err="1" smtClean="0"/>
              <a:t>приємні</a:t>
            </a:r>
            <a:r>
              <a:rPr lang="ru-RU" dirty="0" smtClean="0"/>
              <a:t> слова, </a:t>
            </a:r>
            <a:r>
              <a:rPr lang="ru-RU" dirty="0" err="1" smtClean="0"/>
              <a:t>проявити</a:t>
            </a:r>
            <a:r>
              <a:rPr lang="ru-RU" dirty="0" smtClean="0"/>
              <a:t> </a:t>
            </a:r>
            <a:r>
              <a:rPr lang="ru-RU" dirty="0" err="1" smtClean="0"/>
              <a:t>увагу</a:t>
            </a:r>
            <a:r>
              <a:rPr lang="ru-RU" dirty="0" smtClean="0"/>
              <a:t> і </a:t>
            </a:r>
            <a:r>
              <a:rPr lang="ru-RU" dirty="0" err="1" smtClean="0"/>
              <a:t>турботу</a:t>
            </a:r>
            <a:r>
              <a:rPr lang="ru-RU" dirty="0" smtClean="0"/>
              <a:t> до </a:t>
            </a:r>
            <a:r>
              <a:rPr lang="ru-RU" dirty="0" err="1" smtClean="0"/>
              <a:t>близьких</a:t>
            </a:r>
            <a:r>
              <a:rPr lang="ru-RU" dirty="0" smtClean="0"/>
              <a:t> людей.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537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6519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429</Words>
  <Application>Microsoft Office PowerPoint</Application>
  <PresentationFormat>Екран (4:3)</PresentationFormat>
  <Paragraphs>7</Paragraphs>
  <Slides>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Учень 6</cp:lastModifiedBy>
  <cp:revision>4</cp:revision>
  <dcterms:created xsi:type="dcterms:W3CDTF">2021-05-14T09:45:12Z</dcterms:created>
  <dcterms:modified xsi:type="dcterms:W3CDTF">2021-05-15T05:11:40Z</dcterms:modified>
</cp:coreProperties>
</file>